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9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1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4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9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19D0-ED3B-4D61-8968-AC53FB10F6C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E9F4-8311-4249-87F5-C76F3C08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63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hyperlink" Target="mailto:Corey.Harris@ic.fbi.gov" TargetMode="External"/><Relationship Id="rId7" Type="http://schemas.openxmlformats.org/officeDocument/2006/relationships/image" Target="../media/image4.jpg"/><Relationship Id="rId2" Type="http://schemas.openxmlformats.org/officeDocument/2006/relationships/hyperlink" Target="mailto:lmillet@ports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0F9C2-E4B1-4A5B-8F4B-38CF33C9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FBI / INFRAGARD SOUTHCENTRAL REGIONAL </a:t>
            </a:r>
            <a:b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SHARING INITIATIVE</a:t>
            </a:r>
            <a:b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14,2019 / Time: 8:00 AM – 4:00 PM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034DA-C2FF-4083-AAC7-0778BBF71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1" y="1690689"/>
            <a:ext cx="6995954" cy="498506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5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8:00 AM   Pledge of Allegiance / Welcome Remarks (Lester Millet III / SA Corey Harris) 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8:10 AM  Opening Remarks (SAC Eric J.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Rommal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/ FBI N.O., Paul Aucoin / Port of South Louisiana, 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            Capt. Kristi Luttrell USCG Sector N.O.   COTP, Gregory M. Kennedy, USDOJ Eastern Dist. Of  La.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9:00 AM  FBI OPS Intel Coordinator Working Group  / Johnny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Starrunner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Unit Chief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9:30 AM  ODNI Overview of Intel Community / Elena Kim Mitchel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10:00 AM  Break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10:00 AM  FBI NCTC / Global Terrorism Overview (Andrew McLaughlin)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10:40 AM  FBI NCTC /  Maritime Counterterrorism Threat Overview (Bryan Rouleau)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11:00 AM  Unmanned Aircraft Systems (UAS) Current Trends  / (R. George Rey Sr. / COTS Technology) 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11:30 AM  MPS/ISAO / Maritime Cyber Threats (Christy Coffee)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12:00 AM  Lunch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1:00 PM  IOT / AI Machine Learning Current Trends Maritime (Charles CJ George / First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Maridian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1:30 PM  FBI New Orleans / Maritime Explosive Threats (SABT Matthew E.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Tarabour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2:00 PM  FBI HQ / Maritime Threat Brief (Sharon Halstead)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2:30 PM  Break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2:40 PM  NCTC Table Top Exercise (Panel: SSA Corey Harris (FBI N.O.), Cdr. Eric Acosta (Port of St.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           Bernard), R George Rey (COTS Technology), Nick Parham  (USCG District 8 GOM)</a:t>
            </a:r>
          </a:p>
          <a:p>
            <a:pPr marL="0" indent="0" algn="just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4:00 PM Closing Remarks / Lester Millet III / Corey Harris</a:t>
            </a:r>
          </a:p>
          <a:p>
            <a:pPr marL="0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685D40-A0C4-473D-93EE-00E651B3A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1348" y="1745531"/>
            <a:ext cx="4646994" cy="26798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Hancock Whitney Center (Formally One Shell Square)</a:t>
            </a:r>
          </a:p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701 Poydras Street, New Orleans, LA 70139</a:t>
            </a:r>
          </a:p>
          <a:p>
            <a:pPr marL="0" indent="0">
              <a:buNone/>
            </a:pPr>
            <a:r>
              <a:rPr lang="en-US" sz="5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Lester Millet III (985) 210-7518 / 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lmillet@portsl.com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SSA Corey Harris (504) 816-3145 / 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Corey.Harris@ic.fbi.gov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21">
            <a:extLst>
              <a:ext uri="{FF2B5EF4-FFF2-40B4-BE49-F238E27FC236}">
                <a16:creationId xmlns:a16="http://schemas.microsoft.com/office/drawing/2014/main" id="{0CE5BF14-1AEC-4747-8A15-0EA0AE3F9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7" y="182245"/>
            <a:ext cx="1427543" cy="1471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2E877-6AA3-4BC1-BC7E-2CD00099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7413" y="77152"/>
            <a:ext cx="2461260" cy="1844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0D1C-22C2-400A-BF08-A0C66ABE0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079" y="4398609"/>
            <a:ext cx="5402579" cy="2382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79BCC2-6F31-45B1-AFC3-7F112E202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09" y="3267349"/>
            <a:ext cx="2461260" cy="1066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698D6B-C70B-4F1B-B597-C1A1E849658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61" y="3267350"/>
            <a:ext cx="1053623" cy="106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16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336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2019 FBI / INFRAGARD SOUTHCENTRAL REGIONAL  INFORMATION SHARING INITIATIVE May 14,2019 / Time: 8:00 AM – 4:00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Lester Millet III</dc:creator>
  <cp:lastModifiedBy>Lester Millet III</cp:lastModifiedBy>
  <cp:revision>15</cp:revision>
  <dcterms:created xsi:type="dcterms:W3CDTF">2019-04-22T14:41:57Z</dcterms:created>
  <dcterms:modified xsi:type="dcterms:W3CDTF">2019-04-22T19:02:41Z</dcterms:modified>
</cp:coreProperties>
</file>